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1" autoAdjust="0"/>
  </p:normalViewPr>
  <p:slideViewPr>
    <p:cSldViewPr snapToGrid="0">
      <p:cViewPr varScale="1">
        <p:scale>
          <a:sx n="82" d="100"/>
          <a:sy n="82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FD7C-0FB4-4150-BEB0-D12FB9AAB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and Rural Crescent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4A9B9-DCE4-4A54-B002-61D9227E8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Elizabeth Ward</a:t>
            </a:r>
          </a:p>
          <a:p>
            <a:r>
              <a:rPr lang="en-US" dirty="0"/>
              <a:t>Green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248C-C776-48CE-A48E-25BBFCFA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A25E8B2C-1240-4D45-9B24-C0B43EB0B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86" y="628597"/>
            <a:ext cx="3928187" cy="5889689"/>
          </a:xfrm>
        </p:spPr>
      </p:pic>
    </p:spTree>
    <p:extLst>
      <p:ext uri="{BB962C8B-B14F-4D97-AF65-F5344CB8AC3E}">
        <p14:creationId xmlns:p14="http://schemas.microsoft.com/office/powerpoint/2010/main" val="11048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587C-F063-4D75-9283-A6A7F390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71F7342-B5FA-4B13-96E0-A54FBDB7A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188" y="859278"/>
            <a:ext cx="5367704" cy="5399186"/>
          </a:xfrm>
        </p:spPr>
      </p:pic>
    </p:spTree>
    <p:extLst>
      <p:ext uri="{BB962C8B-B14F-4D97-AF65-F5344CB8AC3E}">
        <p14:creationId xmlns:p14="http://schemas.microsoft.com/office/powerpoint/2010/main" val="38104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260F-3732-4B71-83B8-5EA8BB3D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6873712-CEDC-40B1-ABFB-5A214D0C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238" y="1441938"/>
            <a:ext cx="7469249" cy="4194553"/>
          </a:xfrm>
        </p:spPr>
      </p:pic>
    </p:spTree>
    <p:extLst>
      <p:ext uri="{BB962C8B-B14F-4D97-AF65-F5344CB8AC3E}">
        <p14:creationId xmlns:p14="http://schemas.microsoft.com/office/powerpoint/2010/main" val="89034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19E9-CAFB-4720-ADDF-05A17539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, timeline&#10;&#10;Description automatically generated">
            <a:extLst>
              <a:ext uri="{FF2B5EF4-FFF2-40B4-BE49-F238E27FC236}">
                <a16:creationId xmlns:a16="http://schemas.microsoft.com/office/drawing/2014/main" id="{891070A2-A113-4854-B99A-1403E0BF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97" y="1033177"/>
            <a:ext cx="7193902" cy="49076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07E1E4-CFD8-4B93-8567-57B5AC31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081F-45A5-4E4A-A5B7-34281863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F38034AE-2913-48AC-9790-9AD6FDBE1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90" y="839665"/>
            <a:ext cx="4984022" cy="4368255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D64FA89F-2055-40DE-822C-96F0EC975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31" y="839665"/>
            <a:ext cx="4868151" cy="43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123E-D062-4CF9-96C2-08558CF0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F219DC2F-86D4-45E9-AA76-F1167959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262" y="2220797"/>
            <a:ext cx="6185388" cy="3751398"/>
          </a:xfrm>
        </p:spPr>
      </p:pic>
    </p:spTree>
    <p:extLst>
      <p:ext uri="{BB962C8B-B14F-4D97-AF65-F5344CB8AC3E}">
        <p14:creationId xmlns:p14="http://schemas.microsoft.com/office/powerpoint/2010/main" val="1506234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6400</TotalTime>
  <Words>8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Water and Rural Crescent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the Digital Gateway</dc:title>
  <dc:creator>Elizabeth Ward</dc:creator>
  <cp:lastModifiedBy>Elizabeth Ward</cp:lastModifiedBy>
  <cp:revision>9</cp:revision>
  <dcterms:created xsi:type="dcterms:W3CDTF">2022-04-20T23:34:40Z</dcterms:created>
  <dcterms:modified xsi:type="dcterms:W3CDTF">2022-04-25T10:15:03Z</dcterms:modified>
</cp:coreProperties>
</file>